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69" r:id="rId2"/>
  </p:sldIdLst>
  <p:sldSz cx="9144000" cy="5143500" type="screen16x9"/>
  <p:notesSz cx="6858000" cy="9144000"/>
  <p:embeddedFontLst>
    <p:embeddedFont>
      <p:font typeface="Average" panose="02000503040000020003" pitchFamily="2" charset="77"/>
      <p:regular r:id="rId4"/>
    </p:embeddedFont>
    <p:embeddedFont>
      <p:font typeface="Oswald" pitchFamily="2" charset="77"/>
      <p:regular r:id="rId5"/>
      <p:bold r:id="rId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D8D8D2-7A6B-45AF-B52D-AB91AA30B329}">
  <a:tblStyle styleId="{A6D8D8D2-7A6B-45AF-B52D-AB91AA30B32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74422"/>
  </p:normalViewPr>
  <p:slideViewPr>
    <p:cSldViewPr snapToGrid="0">
      <p:cViewPr varScale="1">
        <p:scale>
          <a:sx n="125" d="100"/>
          <a:sy n="125" d="100"/>
        </p:scale>
        <p:origin x="1552" y="1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0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theme" Target="theme/theme1.xml"/></Relationships>
</file>

<file path=ppt/media/image1.g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340068f6f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340068f6f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title"/>
          </p:nvPr>
        </p:nvSpPr>
        <p:spPr>
          <a:xfrm>
            <a:off x="311700" y="164592"/>
            <a:ext cx="8520600" cy="572700"/>
          </a:xfrm>
          <a:prstGeom prst="rect">
            <a:avLst/>
          </a:prstGeom>
        </p:spPr>
        <p:txBody>
          <a:bodyPr spcFirstLastPara="1" wrap="square" lIns="91440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 &amp; Answers: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B73781-EBF0-8F41-5226-EADD44AE8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296162"/>
            <a:ext cx="8511906" cy="3844544"/>
          </a:xfrm>
          <a:prstGeom prst="rect">
            <a:avLst/>
          </a:prstGeom>
        </p:spPr>
      </p:pic>
      <p:pic>
        <p:nvPicPr>
          <p:cNvPr id="6" name="Picture 5" descr="A group of people walking on a paved area&#10;&#10;Description automatically generated with low confidence">
            <a:extLst>
              <a:ext uri="{FF2B5EF4-FFF2-40B4-BE49-F238E27FC236}">
                <a16:creationId xmlns:a16="http://schemas.microsoft.com/office/drawing/2014/main" id="{4DD935EF-319A-05BC-AD26-5620B037A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012" y="0"/>
            <a:ext cx="2304288" cy="12961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4</Words>
  <Application>Microsoft Macintosh PowerPoint</Application>
  <PresentationFormat>On-screen Show (16:9)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Average</vt:lpstr>
      <vt:lpstr>Oswald</vt:lpstr>
      <vt:lpstr>Slate</vt:lpstr>
      <vt:lpstr>Question &amp; Answers: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MiDas Models for Point Clouds</dc:title>
  <cp:lastModifiedBy>Seth Hoells</cp:lastModifiedBy>
  <cp:revision>4</cp:revision>
  <dcterms:modified xsi:type="dcterms:W3CDTF">2022-07-18T18:03:01Z</dcterms:modified>
</cp:coreProperties>
</file>